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730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34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674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049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229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371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45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4142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021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087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975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B4644-25E6-4DE0-905A-DBD33BB7E7AA}" type="datetimeFigureOut">
              <a:rPr lang="es-CO" smtClean="0"/>
              <a:t>09/03/2021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C64F0-321B-4022-8509-C97B7A9F5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329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APERTURA DE VOTACIONES ELECCION DE PERSONERO Y CONTRALOR 2021 - Red  Académic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3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40913" y="309093"/>
            <a:ext cx="1088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/>
              <a:t>ELECCIONES DE GOBIERNO ESTUDIANTIL </a:t>
            </a:r>
          </a:p>
          <a:p>
            <a:pPr algn="ctr"/>
            <a:r>
              <a:rPr lang="es-CO" sz="2800" b="1" dirty="0" smtClean="0"/>
              <a:t>2021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24158093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ASUS</dc:creator>
  <cp:lastModifiedBy>ASUS</cp:lastModifiedBy>
  <cp:revision>1</cp:revision>
  <dcterms:created xsi:type="dcterms:W3CDTF">2021-03-09T22:14:18Z</dcterms:created>
  <dcterms:modified xsi:type="dcterms:W3CDTF">2021-03-09T22:14:37Z</dcterms:modified>
</cp:coreProperties>
</file>